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69" r:id="rId8"/>
    <p:sldId id="259" r:id="rId9"/>
    <p:sldId id="260" r:id="rId10"/>
    <p:sldId id="261" r:id="rId11"/>
    <p:sldId id="262" r:id="rId12"/>
    <p:sldId id="263" r:id="rId13"/>
    <p:sldId id="272" r:id="rId14"/>
    <p:sldId id="270" r:id="rId15"/>
    <p:sldId id="264" r:id="rId16"/>
    <p:sldId id="273" r:id="rId17"/>
    <p:sldId id="265" r:id="rId18"/>
    <p:sldId id="267" r:id="rId19"/>
    <p:sldId id="271" r:id="rId20"/>
    <p:sldId id="26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5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4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02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399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1015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937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285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68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8381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9321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257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673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78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ko-KR" alt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A770E6A-2F4D-474F-8C1A-8D8D5AED6197}" type="datetimeFigureOut">
              <a:rPr lang="ko-KR" altLang="en-US" smtClean="0"/>
              <a:t>2025-11-04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F468405-422E-4FD0-A927-C00EC81A43B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023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oneiric577.github.io/INHA_Front-End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486003D-CC0A-D28F-73E4-402B7617CBFC}"/>
              </a:ext>
            </a:extLst>
          </p:cNvPr>
          <p:cNvSpPr txBox="1"/>
          <p:nvPr/>
        </p:nvSpPr>
        <p:spPr>
          <a:xfrm>
            <a:off x="3160568" y="2517898"/>
            <a:ext cx="58708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Front-End</a:t>
            </a:r>
          </a:p>
          <a:p>
            <a:pPr algn="ctr"/>
            <a:r>
              <a:rPr lang="ko-KR" altLang="en-US" sz="48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 계획서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AD3BBB-56E2-C3EB-4C6A-E316BBABF908}"/>
              </a:ext>
            </a:extLst>
          </p:cNvPr>
          <p:cNvSpPr txBox="1"/>
          <p:nvPr/>
        </p:nvSpPr>
        <p:spPr>
          <a:xfrm>
            <a:off x="1103169" y="4512955"/>
            <a:ext cx="3863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HY중고딕" panose="02030600000101010101" pitchFamily="18" charset="-127"/>
                <a:ea typeface="HY중고딕" panose="02030600000101010101" pitchFamily="18" charset="-127"/>
              </a:rPr>
              <a:t>지도 교수 </a:t>
            </a:r>
            <a:r>
              <a:rPr lang="en-US" altLang="ko-KR" sz="2400" dirty="0">
                <a:latin typeface="HY중고딕" panose="02030600000101010101" pitchFamily="18" charset="-127"/>
                <a:ea typeface="HY중고딕" panose="02030600000101010101" pitchFamily="18" charset="-127"/>
              </a:rPr>
              <a:t>| </a:t>
            </a:r>
            <a:r>
              <a:rPr lang="ko-KR" altLang="en-US" sz="2400" dirty="0" err="1">
                <a:latin typeface="HY중고딕" panose="02030600000101010101" pitchFamily="18" charset="-127"/>
                <a:ea typeface="HY중고딕" panose="02030600000101010101" pitchFamily="18" charset="-127"/>
              </a:rPr>
              <a:t>윤여운</a:t>
            </a:r>
            <a:r>
              <a:rPr lang="ko-KR" altLang="en-US" sz="2400" dirty="0">
                <a:latin typeface="HY중고딕" panose="02030600000101010101" pitchFamily="18" charset="-127"/>
                <a:ea typeface="HY중고딕" panose="02030600000101010101" pitchFamily="18" charset="-127"/>
              </a:rPr>
              <a:t> 교수님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549E87-2F78-0B9F-C8CF-FD885FDC627E}"/>
              </a:ext>
            </a:extLst>
          </p:cNvPr>
          <p:cNvSpPr txBox="1"/>
          <p:nvPr/>
        </p:nvSpPr>
        <p:spPr>
          <a:xfrm>
            <a:off x="7225147" y="4512955"/>
            <a:ext cx="38636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dirty="0">
                <a:latin typeface="HY중고딕" panose="02030600000101010101" pitchFamily="18" charset="-127"/>
                <a:ea typeface="HY중고딕" panose="02030600000101010101" pitchFamily="18" charset="-127"/>
              </a:rPr>
              <a:t>인하공전 컴퓨터정보과</a:t>
            </a:r>
            <a:endParaRPr lang="en-US" altLang="ko-KR" sz="2400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  <a:p>
            <a:pPr algn="r"/>
            <a:r>
              <a:rPr lang="en-US" altLang="ko-KR" sz="2400" dirty="0">
                <a:latin typeface="HY중고딕" panose="02030600000101010101" pitchFamily="18" charset="-127"/>
                <a:ea typeface="HY중고딕" panose="02030600000101010101" pitchFamily="18" charset="-127"/>
              </a:rPr>
              <a:t>202144022 </a:t>
            </a:r>
            <a:r>
              <a:rPr lang="ko-KR" altLang="en-US" sz="2400" dirty="0">
                <a:latin typeface="HY중고딕" panose="02030600000101010101" pitchFamily="18" charset="-127"/>
                <a:ea typeface="HY중고딕" panose="02030600000101010101" pitchFamily="18" charset="-127"/>
              </a:rPr>
              <a:t>김 성 수</a:t>
            </a:r>
          </a:p>
        </p:txBody>
      </p:sp>
    </p:spTree>
    <p:extLst>
      <p:ext uri="{BB962C8B-B14F-4D97-AF65-F5344CB8AC3E}">
        <p14:creationId xmlns:p14="http://schemas.microsoft.com/office/powerpoint/2010/main" val="3781718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7760F-FF63-9FE2-17E0-4BF8BD3539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557BB5-9C7E-0CE3-6048-D85CECE632D8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구현화면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DE0E0EF-3224-CD48-2BA3-2709980A6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950" y="1299410"/>
            <a:ext cx="3446614" cy="49008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885A7AE-9C59-9DD9-1E4E-09F70F82C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167" y="1299409"/>
            <a:ext cx="3581883" cy="490086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37208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52DDA9-4F62-CD50-06B7-4249A64B2B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1C24CB-FC02-998E-5C50-0768A73C579A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구현화면</a:t>
            </a:r>
          </a:p>
        </p:txBody>
      </p:sp>
      <p:pic>
        <p:nvPicPr>
          <p:cNvPr id="4" name="그림 3" descr="텍스트, 스크린샷, 소프트웨어, 컴퓨터 아이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40A6DE4-21EB-F2C7-FC23-E697FF7FF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8" t="10609" r="12097" b="36201"/>
          <a:stretch>
            <a:fillRect/>
          </a:stretch>
        </p:blipFill>
        <p:spPr>
          <a:xfrm>
            <a:off x="1406012" y="1524000"/>
            <a:ext cx="9379975" cy="411971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73785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38804-ECD1-FAA5-D6F3-939FF82FA0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9F9514-4FF3-4DF6-DD8F-D0DA23864BE5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구현화면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D4DB5A5-DAAA-3C4F-0EE8-BE645B664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420" y="1304658"/>
            <a:ext cx="8815160" cy="485723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96051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45E01-CFD5-E74C-3125-451E46A04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6427EB-73A0-5446-167F-EC396EF74245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구현화면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1E5688D-DE66-815B-194E-C5A6AC5252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8965"/>
          <a:stretch>
            <a:fillRect/>
          </a:stretch>
        </p:blipFill>
        <p:spPr>
          <a:xfrm>
            <a:off x="2685976" y="1345103"/>
            <a:ext cx="6820047" cy="475695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99032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589B3A-F3E8-8781-41FA-C01E77E98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4504F0-13DD-1F21-3E2C-C13A55F56C0B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구현화면</a:t>
            </a:r>
          </a:p>
        </p:txBody>
      </p:sp>
      <p:pic>
        <p:nvPicPr>
          <p:cNvPr id="4" name="그림 3" descr="텍스트, 소프트웨어, 스크린샷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7EC0460-274D-36AA-1C18-46BC6A2B8B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5" t="17206" r="22016" b="15556"/>
          <a:stretch>
            <a:fillRect/>
          </a:stretch>
        </p:blipFill>
        <p:spPr>
          <a:xfrm>
            <a:off x="298597" y="2064773"/>
            <a:ext cx="5646940" cy="3805085"/>
          </a:xfrm>
          <a:prstGeom prst="rect">
            <a:avLst/>
          </a:prstGeom>
        </p:spPr>
      </p:pic>
      <p:pic>
        <p:nvPicPr>
          <p:cNvPr id="5" name="그림 4" descr="텍스트, 스크린샷, 소프트웨어, 운영 체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AF34195-4BA5-9548-2CE7-97C5EFDECC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45" t="18638" r="23468" b="15269"/>
          <a:stretch>
            <a:fillRect/>
          </a:stretch>
        </p:blipFill>
        <p:spPr>
          <a:xfrm>
            <a:off x="6246465" y="2049268"/>
            <a:ext cx="5646940" cy="3820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246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536312-45FB-9377-EEFF-2C6F719F1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F50E26-ACDD-80B3-F97E-F3188453AB55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구현화면</a:t>
            </a:r>
          </a:p>
        </p:txBody>
      </p:sp>
      <p:pic>
        <p:nvPicPr>
          <p:cNvPr id="5" name="그림 4" descr="텍스트, 스크린샷, 소프트웨어, 컴퓨터 아이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D7BBF0C-CFD3-E870-2E51-994CE591B5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3" t="10322" r="2258" b="8387"/>
          <a:stretch>
            <a:fillRect/>
          </a:stretch>
        </p:blipFill>
        <p:spPr>
          <a:xfrm>
            <a:off x="1568245" y="1263860"/>
            <a:ext cx="9055510" cy="4807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72820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5F2A41-C60F-9016-9873-2A3C5971E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972AB0-AD64-7D30-DCBC-A687D29F382A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구현화면</a:t>
            </a:r>
          </a:p>
        </p:txBody>
      </p:sp>
      <p:pic>
        <p:nvPicPr>
          <p:cNvPr id="3" name="그림 2" descr="텍스트, 스크린샷, 소프트웨어, 컴퓨터 아이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0AECF23-5B81-9B1D-255B-282AD5B90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1" t="10179" r="12016" b="18136"/>
          <a:stretch>
            <a:fillRect/>
          </a:stretch>
        </p:blipFill>
        <p:spPr>
          <a:xfrm>
            <a:off x="1420761" y="1297857"/>
            <a:ext cx="9350478" cy="491612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747703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607FE7-759C-7128-2848-9BEBA76993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1889F0-90C6-F1D3-CD37-FA306D88101B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3. URL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 주소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D2AC2C-E9BD-DFEF-28F6-5BEF56F096E5}"/>
              </a:ext>
            </a:extLst>
          </p:cNvPr>
          <p:cNvSpPr txBox="1"/>
          <p:nvPr/>
        </p:nvSpPr>
        <p:spPr>
          <a:xfrm>
            <a:off x="1863212" y="3059668"/>
            <a:ext cx="8465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u="sng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https://oneiric577.github.io/INHA_Front-End/</a:t>
            </a:r>
            <a:endParaRPr lang="ko-KR" altLang="en-US" sz="2800" dirty="0">
              <a:solidFill>
                <a:srgbClr val="00B0F0"/>
              </a:solidFill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436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AEB9832-28FD-B9CA-0014-9413238E65A8}"/>
              </a:ext>
            </a:extLst>
          </p:cNvPr>
          <p:cNvSpPr txBox="1"/>
          <p:nvPr/>
        </p:nvSpPr>
        <p:spPr>
          <a:xfrm>
            <a:off x="1134339" y="1042388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※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목차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DE880B-160F-E208-8E8B-33FD70704A3C}"/>
              </a:ext>
            </a:extLst>
          </p:cNvPr>
          <p:cNvSpPr txBox="1"/>
          <p:nvPr/>
        </p:nvSpPr>
        <p:spPr>
          <a:xfrm>
            <a:off x="1134339" y="2331582"/>
            <a:ext cx="9994325" cy="166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ko-KR" altLang="en-US" sz="2400" dirty="0">
                <a:latin typeface="HY중고딕" panose="02030600000101010101" pitchFamily="18" charset="-127"/>
                <a:ea typeface="HY중고딕" panose="02030600000101010101" pitchFamily="18" charset="-127"/>
              </a:rPr>
              <a:t>스토리보드</a:t>
            </a:r>
            <a:endParaRPr lang="en-US" altLang="ko-KR" sz="2400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ko-KR" altLang="en-US" sz="2400" dirty="0">
                <a:latin typeface="HY중고딕" panose="02030600000101010101" pitchFamily="18" charset="-127"/>
                <a:ea typeface="HY중고딕" panose="02030600000101010101" pitchFamily="18" charset="-127"/>
              </a:rPr>
              <a:t>구현화면</a:t>
            </a:r>
            <a:endParaRPr lang="en-US" altLang="ko-KR" sz="2400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altLang="ko-KR" sz="2400" dirty="0">
                <a:latin typeface="HY중고딕" panose="02030600000101010101" pitchFamily="18" charset="-127"/>
                <a:ea typeface="HY중고딕" panose="02030600000101010101" pitchFamily="18" charset="-127"/>
              </a:rPr>
              <a:t>URL </a:t>
            </a:r>
            <a:r>
              <a:rPr lang="ko-KR" altLang="en-US" sz="2400" dirty="0">
                <a:latin typeface="HY중고딕" panose="02030600000101010101" pitchFamily="18" charset="-127"/>
                <a:ea typeface="HY중고딕" panose="02030600000101010101" pitchFamily="18" charset="-127"/>
              </a:rPr>
              <a:t>주소</a:t>
            </a:r>
            <a:endParaRPr lang="en-US" altLang="ko-KR" sz="2400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6046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04DFB10-4CA6-C071-E063-D6E3CD2268C9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스토리보드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83BDBFE-9CA8-7FD9-7EED-30A3A5BA5EB7}"/>
              </a:ext>
            </a:extLst>
          </p:cNvPr>
          <p:cNvSpPr/>
          <p:nvPr/>
        </p:nvSpPr>
        <p:spPr>
          <a:xfrm>
            <a:off x="958645" y="1415844"/>
            <a:ext cx="10274710" cy="45425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D520E19-04D0-05FF-0204-26740A859D6B}"/>
              </a:ext>
            </a:extLst>
          </p:cNvPr>
          <p:cNvSpPr/>
          <p:nvPr/>
        </p:nvSpPr>
        <p:spPr>
          <a:xfrm>
            <a:off x="958645" y="1415844"/>
            <a:ext cx="10274710" cy="3737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4879BF2-7084-32D1-D69D-980DAE2373C9}"/>
              </a:ext>
            </a:extLst>
          </p:cNvPr>
          <p:cNvSpPr/>
          <p:nvPr/>
        </p:nvSpPr>
        <p:spPr>
          <a:xfrm>
            <a:off x="958645" y="4503173"/>
            <a:ext cx="10274710" cy="14551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297691-9B27-A444-5EF0-AC5DAB99C26B}"/>
              </a:ext>
            </a:extLst>
          </p:cNvPr>
          <p:cNvSpPr txBox="1"/>
          <p:nvPr/>
        </p:nvSpPr>
        <p:spPr>
          <a:xfrm>
            <a:off x="1002890" y="1415844"/>
            <a:ext cx="234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KSS’s Portfolio</a:t>
            </a:r>
            <a:endParaRPr lang="ko-KR" altLang="en-US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29C60A-0CF2-8F1E-39F0-62941CB86384}"/>
              </a:ext>
            </a:extLst>
          </p:cNvPr>
          <p:cNvSpPr txBox="1"/>
          <p:nvPr/>
        </p:nvSpPr>
        <p:spPr>
          <a:xfrm>
            <a:off x="4572000" y="1415844"/>
            <a:ext cx="666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About | Introduce |  Archiving | Projects | Skills | Contact</a:t>
            </a:r>
            <a:endParaRPr lang="ko-KR" altLang="en-US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7FF308-FD50-03F1-8598-7B41E59FF147}"/>
              </a:ext>
            </a:extLst>
          </p:cNvPr>
          <p:cNvSpPr txBox="1"/>
          <p:nvPr/>
        </p:nvSpPr>
        <p:spPr>
          <a:xfrm>
            <a:off x="3475703" y="2769426"/>
            <a:ext cx="52405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안녕하세요</a:t>
            </a:r>
            <a:r>
              <a:rPr lang="en-US" altLang="ko-KR" sz="32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. 000</a:t>
            </a:r>
            <a:r>
              <a:rPr lang="ko-KR" altLang="en-US" sz="32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의 웹사이트 포트폴리오 입니다</a:t>
            </a:r>
            <a:r>
              <a:rPr lang="en-US" altLang="ko-KR" sz="32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.</a:t>
            </a:r>
            <a:endParaRPr lang="ko-KR" altLang="en-US" sz="3200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4529A9-3A76-6DD6-7AD4-E9698ECAF01A}"/>
              </a:ext>
            </a:extLst>
          </p:cNvPr>
          <p:cNvSpPr txBox="1"/>
          <p:nvPr/>
        </p:nvSpPr>
        <p:spPr>
          <a:xfrm>
            <a:off x="4925961" y="4641801"/>
            <a:ext cx="234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ABOUT ME</a:t>
            </a:r>
            <a:endParaRPr lang="ko-KR" altLang="en-US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1C94BB-8CA9-0D76-4C57-69B721B30B82}"/>
              </a:ext>
            </a:extLst>
          </p:cNvPr>
          <p:cNvSpPr txBox="1"/>
          <p:nvPr/>
        </p:nvSpPr>
        <p:spPr>
          <a:xfrm>
            <a:off x="1715295" y="5149761"/>
            <a:ext cx="8761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이름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000 |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생년월일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00.00.00 |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위치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인천광역시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00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구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|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연락처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000-0000-0000</a:t>
            </a:r>
          </a:p>
          <a:p>
            <a:pPr algn="ctr"/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이메일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000@naver.com |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학력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인하공업전문대학 컴퓨터정보공학과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(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재학중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)</a:t>
            </a:r>
            <a:endParaRPr lang="ko-KR" altLang="en-US" sz="1600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7693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2F4EB7-4661-B5C0-07EA-BBBBC90F61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59229E-31D4-8016-0AF6-C3DD07C2978D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스토리보드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C688D61-1074-5E7C-3991-600DBF3F3219}"/>
              </a:ext>
            </a:extLst>
          </p:cNvPr>
          <p:cNvSpPr/>
          <p:nvPr/>
        </p:nvSpPr>
        <p:spPr>
          <a:xfrm>
            <a:off x="958645" y="1415844"/>
            <a:ext cx="10274710" cy="45425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4817AF5-8562-C170-6B07-4EB474AD9FB2}"/>
              </a:ext>
            </a:extLst>
          </p:cNvPr>
          <p:cNvSpPr/>
          <p:nvPr/>
        </p:nvSpPr>
        <p:spPr>
          <a:xfrm>
            <a:off x="958645" y="1415844"/>
            <a:ext cx="10274710" cy="3737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F64BE53-B7E0-AA09-DCB9-1DB75332874F}"/>
              </a:ext>
            </a:extLst>
          </p:cNvPr>
          <p:cNvSpPr/>
          <p:nvPr/>
        </p:nvSpPr>
        <p:spPr>
          <a:xfrm>
            <a:off x="958645" y="3657599"/>
            <a:ext cx="10274710" cy="23007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4A80C4-890F-8C70-B22A-DECC40E15015}"/>
              </a:ext>
            </a:extLst>
          </p:cNvPr>
          <p:cNvSpPr txBox="1"/>
          <p:nvPr/>
        </p:nvSpPr>
        <p:spPr>
          <a:xfrm>
            <a:off x="1002890" y="1415844"/>
            <a:ext cx="234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KSS’s Portfolio</a:t>
            </a:r>
            <a:endParaRPr lang="ko-KR" altLang="en-US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8EB45B-FA14-4B21-7DDA-E646C5EBECAA}"/>
              </a:ext>
            </a:extLst>
          </p:cNvPr>
          <p:cNvSpPr txBox="1"/>
          <p:nvPr/>
        </p:nvSpPr>
        <p:spPr>
          <a:xfrm>
            <a:off x="4572000" y="1415844"/>
            <a:ext cx="666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About | Introduce |  Archiving | Projects | Skills | Contact</a:t>
            </a:r>
            <a:endParaRPr lang="ko-KR" altLang="en-US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050C88-6841-506D-0164-C463EBB93639}"/>
              </a:ext>
            </a:extLst>
          </p:cNvPr>
          <p:cNvSpPr txBox="1"/>
          <p:nvPr/>
        </p:nvSpPr>
        <p:spPr>
          <a:xfrm>
            <a:off x="4925961" y="2131005"/>
            <a:ext cx="234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ABOUT ME</a:t>
            </a:r>
            <a:endParaRPr lang="ko-KR" altLang="en-US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BDCF092-F398-5FF7-F79B-96989F1D3B4E}"/>
              </a:ext>
            </a:extLst>
          </p:cNvPr>
          <p:cNvSpPr txBox="1"/>
          <p:nvPr/>
        </p:nvSpPr>
        <p:spPr>
          <a:xfrm>
            <a:off x="1715295" y="2638965"/>
            <a:ext cx="8761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이름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000 |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생년월일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00.00.00 |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위치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인천광역시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00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구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|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연락처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000-0000-0000</a:t>
            </a:r>
          </a:p>
          <a:p>
            <a:pPr algn="ctr"/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이메일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000@naver.com |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학력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: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인하공업전문대학 컴퓨터정보공학과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(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재학중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)</a:t>
            </a:r>
            <a:endParaRPr lang="ko-KR" altLang="en-US" sz="1600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5EB222-B14C-7286-E620-C793294AF9A1}"/>
              </a:ext>
            </a:extLst>
          </p:cNvPr>
          <p:cNvSpPr txBox="1"/>
          <p:nvPr/>
        </p:nvSpPr>
        <p:spPr>
          <a:xfrm>
            <a:off x="4925961" y="4003428"/>
            <a:ext cx="234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INTRODUCE</a:t>
            </a:r>
            <a:endParaRPr lang="ko-KR" altLang="en-US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9CAD84-6C64-F32A-6EDB-BC5734879081}"/>
              </a:ext>
            </a:extLst>
          </p:cNvPr>
          <p:cNvSpPr txBox="1"/>
          <p:nvPr/>
        </p:nvSpPr>
        <p:spPr>
          <a:xfrm>
            <a:off x="1715295" y="4676950"/>
            <a:ext cx="87614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안녕하세요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! 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저는 인하공업전문대학 컴퓨터정보공학과에 재학중인 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000</a:t>
            </a:r>
            <a:r>
              <a:rPr lang="ko-KR" altLang="en-US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입니다</a:t>
            </a:r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.</a:t>
            </a:r>
          </a:p>
          <a:p>
            <a:pPr algn="ctr"/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~~~</a:t>
            </a:r>
          </a:p>
          <a:p>
            <a:pPr algn="ctr"/>
            <a:r>
              <a:rPr lang="en-US" altLang="ko-KR" sz="1600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~~~</a:t>
            </a:r>
            <a:endParaRPr lang="ko-KR" altLang="en-US" sz="1600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53909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080C6F-81A2-E8B1-C39B-B22F260351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7D33F3-03DC-7DEF-3BD7-EAAF845AA9AA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스토리보드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A26BDA7-87F6-C2C3-EC79-67B707DC2FDC}"/>
              </a:ext>
            </a:extLst>
          </p:cNvPr>
          <p:cNvSpPr/>
          <p:nvPr/>
        </p:nvSpPr>
        <p:spPr>
          <a:xfrm>
            <a:off x="958645" y="1415844"/>
            <a:ext cx="10274710" cy="45425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CD97ECD-D0AF-0DCE-2C35-FC3A9D4BA03B}"/>
              </a:ext>
            </a:extLst>
          </p:cNvPr>
          <p:cNvSpPr/>
          <p:nvPr/>
        </p:nvSpPr>
        <p:spPr>
          <a:xfrm>
            <a:off x="958645" y="1415844"/>
            <a:ext cx="10274710" cy="3737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C75F59A-F8DF-0F39-24DE-2D15A77C07DD}"/>
              </a:ext>
            </a:extLst>
          </p:cNvPr>
          <p:cNvSpPr/>
          <p:nvPr/>
        </p:nvSpPr>
        <p:spPr>
          <a:xfrm>
            <a:off x="958645" y="1785176"/>
            <a:ext cx="10274710" cy="16438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7CA2B6-5A90-28A3-1767-F5EF398CEF52}"/>
              </a:ext>
            </a:extLst>
          </p:cNvPr>
          <p:cNvSpPr txBox="1"/>
          <p:nvPr/>
        </p:nvSpPr>
        <p:spPr>
          <a:xfrm>
            <a:off x="1002890" y="1415844"/>
            <a:ext cx="234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KSS’s Portfolio</a:t>
            </a:r>
            <a:endParaRPr lang="ko-KR" altLang="en-US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5FC3EE-F79A-C26E-9381-66D642C07D3A}"/>
              </a:ext>
            </a:extLst>
          </p:cNvPr>
          <p:cNvSpPr txBox="1"/>
          <p:nvPr/>
        </p:nvSpPr>
        <p:spPr>
          <a:xfrm>
            <a:off x="4925961" y="1950042"/>
            <a:ext cx="234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ARCHIVING</a:t>
            </a:r>
            <a:endParaRPr lang="ko-KR" altLang="en-US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60E6075-E566-D44A-B12B-2EAD0EE6EFB4}"/>
              </a:ext>
            </a:extLst>
          </p:cNvPr>
          <p:cNvGrpSpPr/>
          <p:nvPr/>
        </p:nvGrpSpPr>
        <p:grpSpPr>
          <a:xfrm>
            <a:off x="4395018" y="2391887"/>
            <a:ext cx="3401961" cy="964600"/>
            <a:chOff x="4395018" y="2391887"/>
            <a:chExt cx="3401961" cy="96460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64CAF28-FE2D-290A-4E65-796423F18BEB}"/>
                </a:ext>
              </a:extLst>
            </p:cNvPr>
            <p:cNvSpPr txBox="1"/>
            <p:nvPr/>
          </p:nvSpPr>
          <p:spPr>
            <a:xfrm>
              <a:off x="6049295" y="2646416"/>
              <a:ext cx="11749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err="1">
                  <a:latin typeface="HY중고딕" panose="02030600000101010101" pitchFamily="18" charset="-127"/>
                  <a:ea typeface="HY중고딕" panose="02030600000101010101" pitchFamily="18" charset="-127"/>
                </a:rPr>
                <a:t>깃허브</a:t>
              </a:r>
              <a:endParaRPr lang="ko-KR" altLang="en-US" b="1" dirty="0">
                <a:latin typeface="HY중고딕" panose="02030600000101010101" pitchFamily="18" charset="-127"/>
                <a:ea typeface="HY중고딕" panose="02030600000101010101" pitchFamily="18" charset="-127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7059ABA-CA6D-F2BA-E407-DBA12197E83A}"/>
                </a:ext>
              </a:extLst>
            </p:cNvPr>
            <p:cNvSpPr/>
            <p:nvPr/>
          </p:nvSpPr>
          <p:spPr>
            <a:xfrm>
              <a:off x="4395018" y="2391887"/>
              <a:ext cx="3401961" cy="9646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01CEEE40-6E0D-EB94-3F09-DBCB701AEF4C}"/>
                </a:ext>
              </a:extLst>
            </p:cNvPr>
            <p:cNvSpPr/>
            <p:nvPr/>
          </p:nvSpPr>
          <p:spPr>
            <a:xfrm>
              <a:off x="4522837" y="2514383"/>
              <a:ext cx="953731" cy="71960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6126D9A-8DF7-6A11-1131-BE617B438F49}"/>
              </a:ext>
            </a:extLst>
          </p:cNvPr>
          <p:cNvSpPr txBox="1"/>
          <p:nvPr/>
        </p:nvSpPr>
        <p:spPr>
          <a:xfrm>
            <a:off x="4925961" y="3683529"/>
            <a:ext cx="234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PROJECTS</a:t>
            </a:r>
            <a:endParaRPr lang="ko-KR" altLang="en-US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DEB45808-8AED-58DF-7D47-ED64C2C582A8}"/>
              </a:ext>
            </a:extLst>
          </p:cNvPr>
          <p:cNvGrpSpPr/>
          <p:nvPr/>
        </p:nvGrpSpPr>
        <p:grpSpPr>
          <a:xfrm>
            <a:off x="2074607" y="4572864"/>
            <a:ext cx="3401961" cy="964600"/>
            <a:chOff x="4395018" y="2391887"/>
            <a:chExt cx="3401961" cy="96460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3CB6A5F-164A-581A-869F-C96943FF87A7}"/>
                </a:ext>
              </a:extLst>
            </p:cNvPr>
            <p:cNvSpPr txBox="1"/>
            <p:nvPr/>
          </p:nvSpPr>
          <p:spPr>
            <a:xfrm>
              <a:off x="5737123" y="2646416"/>
              <a:ext cx="1487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latin typeface="HY중고딕" panose="02030600000101010101" pitchFamily="18" charset="-127"/>
                  <a:ea typeface="HY중고딕" panose="02030600000101010101" pitchFamily="18" charset="-127"/>
                </a:rPr>
                <a:t>#1</a:t>
              </a:r>
              <a:r>
                <a:rPr lang="ko-KR" altLang="en-US" b="1" dirty="0">
                  <a:latin typeface="HY중고딕" panose="02030600000101010101" pitchFamily="18" charset="-127"/>
                  <a:ea typeface="HY중고딕" panose="02030600000101010101" pitchFamily="18" charset="-127"/>
                </a:rPr>
                <a:t> 프로젝트</a:t>
              </a: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AE3529F3-F5CD-EC91-BDD3-DB8C893FB322}"/>
                </a:ext>
              </a:extLst>
            </p:cNvPr>
            <p:cNvSpPr/>
            <p:nvPr/>
          </p:nvSpPr>
          <p:spPr>
            <a:xfrm>
              <a:off x="4395018" y="2391887"/>
              <a:ext cx="3401961" cy="9646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D92D663E-E803-A657-621E-206747BA3A45}"/>
                </a:ext>
              </a:extLst>
            </p:cNvPr>
            <p:cNvSpPr/>
            <p:nvPr/>
          </p:nvSpPr>
          <p:spPr>
            <a:xfrm>
              <a:off x="4522837" y="2514383"/>
              <a:ext cx="953731" cy="71960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0686025-ED40-9E8B-2987-519E9D7F22D2}"/>
              </a:ext>
            </a:extLst>
          </p:cNvPr>
          <p:cNvGrpSpPr/>
          <p:nvPr/>
        </p:nvGrpSpPr>
        <p:grpSpPr>
          <a:xfrm>
            <a:off x="6715432" y="4572864"/>
            <a:ext cx="3401961" cy="964600"/>
            <a:chOff x="4395018" y="2391887"/>
            <a:chExt cx="3401961" cy="96460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02F1F3D-0BDB-8E17-8008-F231FF872A3B}"/>
                </a:ext>
              </a:extLst>
            </p:cNvPr>
            <p:cNvSpPr txBox="1"/>
            <p:nvPr/>
          </p:nvSpPr>
          <p:spPr>
            <a:xfrm>
              <a:off x="5737123" y="2646416"/>
              <a:ext cx="1487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dirty="0">
                  <a:latin typeface="HY중고딕" panose="02030600000101010101" pitchFamily="18" charset="-127"/>
                  <a:ea typeface="HY중고딕" panose="02030600000101010101" pitchFamily="18" charset="-127"/>
                </a:rPr>
                <a:t>#2</a:t>
              </a:r>
              <a:r>
                <a:rPr lang="ko-KR" altLang="en-US" b="1" dirty="0">
                  <a:latin typeface="HY중고딕" panose="02030600000101010101" pitchFamily="18" charset="-127"/>
                  <a:ea typeface="HY중고딕" panose="02030600000101010101" pitchFamily="18" charset="-127"/>
                </a:rPr>
                <a:t> 프로젝트</a:t>
              </a:r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766AE7D8-68DA-3F9E-0CD8-8B7B70964D66}"/>
                </a:ext>
              </a:extLst>
            </p:cNvPr>
            <p:cNvSpPr/>
            <p:nvPr/>
          </p:nvSpPr>
          <p:spPr>
            <a:xfrm>
              <a:off x="4395018" y="2391887"/>
              <a:ext cx="3401961" cy="9646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2671E090-FDEB-4FC2-54CE-44A0243B78B9}"/>
                </a:ext>
              </a:extLst>
            </p:cNvPr>
            <p:cNvSpPr/>
            <p:nvPr/>
          </p:nvSpPr>
          <p:spPr>
            <a:xfrm>
              <a:off x="4522837" y="2514383"/>
              <a:ext cx="953731" cy="719608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1A4384D9-BB52-AA48-E9FE-634F48A79DA8}"/>
              </a:ext>
            </a:extLst>
          </p:cNvPr>
          <p:cNvSpPr txBox="1"/>
          <p:nvPr/>
        </p:nvSpPr>
        <p:spPr>
          <a:xfrm>
            <a:off x="4572000" y="1415844"/>
            <a:ext cx="666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About | Introduce |  Archiving | Projects | Skills | Contact</a:t>
            </a:r>
            <a:endParaRPr lang="ko-KR" altLang="en-US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8507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02B8C0-2274-389C-4493-EC1DD6596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4D5A0A-8CB1-7CE3-6B0E-20945700AF94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1.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스토리보드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D0DAE6A-A156-358E-9CAB-369FF8C5B99A}"/>
              </a:ext>
            </a:extLst>
          </p:cNvPr>
          <p:cNvSpPr/>
          <p:nvPr/>
        </p:nvSpPr>
        <p:spPr>
          <a:xfrm>
            <a:off x="958645" y="1415844"/>
            <a:ext cx="10274710" cy="45425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4929DD4-1CFC-3D5E-E5C2-EC48410524F4}"/>
              </a:ext>
            </a:extLst>
          </p:cNvPr>
          <p:cNvSpPr/>
          <p:nvPr/>
        </p:nvSpPr>
        <p:spPr>
          <a:xfrm>
            <a:off x="958645" y="1415844"/>
            <a:ext cx="10274710" cy="3737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2AECDDD-5F63-7D2E-95B3-B6902F47FB7D}"/>
              </a:ext>
            </a:extLst>
          </p:cNvPr>
          <p:cNvSpPr/>
          <p:nvPr/>
        </p:nvSpPr>
        <p:spPr>
          <a:xfrm>
            <a:off x="958645" y="1785175"/>
            <a:ext cx="10274710" cy="29270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71C395-4E84-34A4-6DCD-B67DBD08832E}"/>
              </a:ext>
            </a:extLst>
          </p:cNvPr>
          <p:cNvSpPr txBox="1"/>
          <p:nvPr/>
        </p:nvSpPr>
        <p:spPr>
          <a:xfrm>
            <a:off x="1002890" y="1415844"/>
            <a:ext cx="234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KSS’s Portfolio</a:t>
            </a:r>
            <a:endParaRPr lang="ko-KR" altLang="en-US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79898D-611D-F950-9286-1B6FABB0BDEE}"/>
              </a:ext>
            </a:extLst>
          </p:cNvPr>
          <p:cNvSpPr txBox="1"/>
          <p:nvPr/>
        </p:nvSpPr>
        <p:spPr>
          <a:xfrm>
            <a:off x="4925961" y="1950042"/>
            <a:ext cx="234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SKILLS</a:t>
            </a:r>
            <a:endParaRPr lang="ko-KR" altLang="en-US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9BE8A4-242A-D2BE-1E7C-2C2AD95733F3}"/>
              </a:ext>
            </a:extLst>
          </p:cNvPr>
          <p:cNvSpPr txBox="1"/>
          <p:nvPr/>
        </p:nvSpPr>
        <p:spPr>
          <a:xfrm>
            <a:off x="4925961" y="4775416"/>
            <a:ext cx="2340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CONTECT</a:t>
            </a:r>
            <a:endParaRPr lang="ko-KR" altLang="en-US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123B600-7414-EBB3-EE8E-CDE10D04F111}"/>
              </a:ext>
            </a:extLst>
          </p:cNvPr>
          <p:cNvSpPr/>
          <p:nvPr/>
        </p:nvSpPr>
        <p:spPr>
          <a:xfrm>
            <a:off x="1376516" y="2707311"/>
            <a:ext cx="1966452" cy="71960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6F82446-3E62-7F49-05D1-BAF1CFD8867E}"/>
              </a:ext>
            </a:extLst>
          </p:cNvPr>
          <p:cNvSpPr/>
          <p:nvPr/>
        </p:nvSpPr>
        <p:spPr>
          <a:xfrm>
            <a:off x="3905407" y="2707311"/>
            <a:ext cx="1966452" cy="71960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301D6980-0B5F-DD97-D12B-2B5FCD758EF5}"/>
              </a:ext>
            </a:extLst>
          </p:cNvPr>
          <p:cNvSpPr/>
          <p:nvPr/>
        </p:nvSpPr>
        <p:spPr>
          <a:xfrm>
            <a:off x="6434298" y="2707311"/>
            <a:ext cx="1966452" cy="71960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FE6F64FB-7BCE-8DDE-BD4A-3B5E12C62FF1}"/>
              </a:ext>
            </a:extLst>
          </p:cNvPr>
          <p:cNvSpPr/>
          <p:nvPr/>
        </p:nvSpPr>
        <p:spPr>
          <a:xfrm>
            <a:off x="8963190" y="2707311"/>
            <a:ext cx="1966452" cy="71960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3AD55E-90A2-7B7C-7D91-087DD864409D}"/>
              </a:ext>
            </a:extLst>
          </p:cNvPr>
          <p:cNvSpPr txBox="1"/>
          <p:nvPr/>
        </p:nvSpPr>
        <p:spPr>
          <a:xfrm>
            <a:off x="4318819" y="5207959"/>
            <a:ext cx="3554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E-MAIL : 000@naver.com</a:t>
            </a:r>
          </a:p>
          <a:p>
            <a:pPr algn="ctr"/>
            <a:r>
              <a:rPr lang="en-US" altLang="ko-KR" b="1" dirty="0" err="1">
                <a:latin typeface="HY중고딕" panose="02030600000101010101" pitchFamily="18" charset="-127"/>
                <a:ea typeface="HY중고딕" panose="02030600000101010101" pitchFamily="18" charset="-127"/>
              </a:rPr>
              <a:t>Github</a:t>
            </a:r>
            <a:r>
              <a:rPr lang="en-US" altLang="ko-KR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 : github.com/000</a:t>
            </a:r>
            <a:endParaRPr lang="ko-KR" altLang="en-US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CD7F09-A61A-EDFF-B20B-A724B37386A1}"/>
              </a:ext>
            </a:extLst>
          </p:cNvPr>
          <p:cNvSpPr txBox="1"/>
          <p:nvPr/>
        </p:nvSpPr>
        <p:spPr>
          <a:xfrm>
            <a:off x="4572000" y="1415844"/>
            <a:ext cx="6661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latin typeface="HY중고딕" panose="02030600000101010101" pitchFamily="18" charset="-127"/>
                <a:ea typeface="HY중고딕" panose="02030600000101010101" pitchFamily="18" charset="-127"/>
              </a:rPr>
              <a:t>About | Introduce |  Archiving | Projects | Skills | Contact</a:t>
            </a:r>
            <a:endParaRPr lang="ko-KR" altLang="en-US" b="1" dirty="0">
              <a:latin typeface="HY중고딕" panose="02030600000101010101" pitchFamily="18" charset="-127"/>
              <a:ea typeface="HY중고딕" panose="02030600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ECB064-9692-5C9D-201B-E90A91A9DD37}"/>
              </a:ext>
            </a:extLst>
          </p:cNvPr>
          <p:cNvSpPr txBox="1"/>
          <p:nvPr/>
        </p:nvSpPr>
        <p:spPr>
          <a:xfrm>
            <a:off x="1278194" y="2249061"/>
            <a:ext cx="1337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Language</a:t>
            </a:r>
            <a:endParaRPr lang="ko-KR" altLang="en-US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8947FD-CFA5-55DA-9BA8-86B5066CEF45}"/>
              </a:ext>
            </a:extLst>
          </p:cNvPr>
          <p:cNvSpPr txBox="1"/>
          <p:nvPr/>
        </p:nvSpPr>
        <p:spPr>
          <a:xfrm>
            <a:off x="1278194" y="3472100"/>
            <a:ext cx="1602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Tools &amp; IDEs</a:t>
            </a:r>
            <a:endParaRPr lang="ko-KR" altLang="en-US" b="1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8DF71730-C499-4706-669E-F5BA04884267}"/>
              </a:ext>
            </a:extLst>
          </p:cNvPr>
          <p:cNvSpPr/>
          <p:nvPr/>
        </p:nvSpPr>
        <p:spPr>
          <a:xfrm>
            <a:off x="1376516" y="3904643"/>
            <a:ext cx="1966452" cy="71960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324340AA-B557-A774-25BA-7F62E32B0A86}"/>
              </a:ext>
            </a:extLst>
          </p:cNvPr>
          <p:cNvSpPr/>
          <p:nvPr/>
        </p:nvSpPr>
        <p:spPr>
          <a:xfrm>
            <a:off x="3905407" y="3904643"/>
            <a:ext cx="1966452" cy="71960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5B0CFF6C-E0CF-681F-8512-F6DB1746F998}"/>
              </a:ext>
            </a:extLst>
          </p:cNvPr>
          <p:cNvSpPr/>
          <p:nvPr/>
        </p:nvSpPr>
        <p:spPr>
          <a:xfrm>
            <a:off x="6434298" y="3904643"/>
            <a:ext cx="1966452" cy="71960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29862CC6-B909-5F9F-76AB-2E3F1B7D3E49}"/>
              </a:ext>
            </a:extLst>
          </p:cNvPr>
          <p:cNvSpPr/>
          <p:nvPr/>
        </p:nvSpPr>
        <p:spPr>
          <a:xfrm>
            <a:off x="8963190" y="3904643"/>
            <a:ext cx="1966452" cy="71960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0921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4F5715-CD3B-9BBC-7907-2C422FBCE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F70E58-DC33-EA3E-CBF3-90E00831D7B5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구현화면</a:t>
            </a:r>
          </a:p>
        </p:txBody>
      </p:sp>
      <p:pic>
        <p:nvPicPr>
          <p:cNvPr id="4" name="그림 3" descr="텍스트, 스크린샷, 소프트웨어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07D7887-BF4F-D0D4-921B-66C55F7A8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66" r="1532" b="6884"/>
          <a:stretch>
            <a:fillRect/>
          </a:stretch>
        </p:blipFill>
        <p:spPr>
          <a:xfrm>
            <a:off x="1098837" y="1273872"/>
            <a:ext cx="9994325" cy="471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974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EF112-C130-CC05-4F92-84DC85A60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22D263-DAC6-D75C-BAA0-681955FA5B4B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구현화면</a:t>
            </a:r>
          </a:p>
        </p:txBody>
      </p:sp>
      <p:pic>
        <p:nvPicPr>
          <p:cNvPr id="5" name="그림 4" descr="텍스트, 소프트웨어, 컴퓨터 아이콘, 웹 페이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779C006-4446-6033-66E1-57CAD713F0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68" t="10466" r="1613" b="7957"/>
          <a:stretch>
            <a:fillRect/>
          </a:stretch>
        </p:blipFill>
        <p:spPr>
          <a:xfrm>
            <a:off x="1183421" y="1459921"/>
            <a:ext cx="9825158" cy="453775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52761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CBD039-CF82-CD1D-522F-7145C3DB7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B6EAB9-1C05-4EC2-B82A-1E1085ACD280}"/>
              </a:ext>
            </a:extLst>
          </p:cNvPr>
          <p:cNvSpPr txBox="1"/>
          <p:nvPr/>
        </p:nvSpPr>
        <p:spPr>
          <a:xfrm>
            <a:off x="623061" y="472117"/>
            <a:ext cx="99943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2. </a:t>
            </a:r>
            <a:r>
              <a:rPr lang="ko-KR" altLang="en-US" sz="4000" b="1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구현화면</a:t>
            </a:r>
          </a:p>
        </p:txBody>
      </p:sp>
      <p:pic>
        <p:nvPicPr>
          <p:cNvPr id="13" name="그림 12" descr="텍스트, 스크린샷, 소프트웨어, 컴퓨터 아이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69EABA7-E1BE-090F-DCF2-1130579E2A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" t="10322" r="1533" b="21577"/>
          <a:stretch>
            <a:fillRect/>
          </a:stretch>
        </p:blipFill>
        <p:spPr>
          <a:xfrm>
            <a:off x="1111770" y="1691149"/>
            <a:ext cx="9968460" cy="391323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76952029"/>
      </p:ext>
    </p:extLst>
  </p:cSld>
  <p:clrMapOvr>
    <a:masterClrMapping/>
  </p:clrMapOvr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66D532C7DD30944F8CCAEEDA63AD626C" ma:contentTypeVersion="5" ma:contentTypeDescription="새 문서를 만듭니다." ma:contentTypeScope="" ma:versionID="1f10d3cde8a6ff8d064f43218eea0c1d">
  <xsd:schema xmlns:xsd="http://www.w3.org/2001/XMLSchema" xmlns:xs="http://www.w3.org/2001/XMLSchema" xmlns:p="http://schemas.microsoft.com/office/2006/metadata/properties" xmlns:ns3="13133be1-4c8f-4c83-bb28-03372e41784e" targetNamespace="http://schemas.microsoft.com/office/2006/metadata/properties" ma:root="true" ma:fieldsID="7cb228e73465844895073f49d2a67b87" ns3:_="">
    <xsd:import namespace="13133be1-4c8f-4c83-bb28-03372e41784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3133be1-4c8f-4c83-bb28-03372e4178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A57282-86C6-4631-96A9-D12E6BF620A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F90837-D0E2-4B54-B08D-91249A9C2249}">
  <ds:schemaRefs>
    <ds:schemaRef ds:uri="http://purl.org/dc/dcmitype/"/>
    <ds:schemaRef ds:uri="http://purl.org/dc/elements/1.1/"/>
    <ds:schemaRef ds:uri="http://www.w3.org/XML/1998/namespace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13133be1-4c8f-4c83-bb28-03372e41784e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B949CC57-E11C-4F3C-ABED-50613830BE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3133be1-4c8f-4c83-bb28-03372e4178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214</TotalTime>
  <Words>247</Words>
  <Application>Microsoft Office PowerPoint</Application>
  <PresentationFormat>와이드스크린</PresentationFormat>
  <Paragraphs>55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HY중고딕</vt:lpstr>
      <vt:lpstr>HY헤드라인M</vt:lpstr>
      <vt:lpstr>Calibri</vt:lpstr>
      <vt:lpstr>Calibri Light</vt:lpstr>
      <vt:lpstr>추억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성수 김</dc:creator>
  <cp:lastModifiedBy>김성수[컴퓨터정보공학과]</cp:lastModifiedBy>
  <cp:revision>19</cp:revision>
  <dcterms:created xsi:type="dcterms:W3CDTF">2025-09-17T07:19:26Z</dcterms:created>
  <dcterms:modified xsi:type="dcterms:W3CDTF">2025-11-04T11:55:07Z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0x01010066D532C7DD30944F8CCAEEDA63AD626C</vt:lpwstr>
  </property>
</Properties>
</file>

<file path=docProps/thumbnail.jpeg>
</file>